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7" r:id="rId4"/>
    <p:sldId id="284" r:id="rId5"/>
    <p:sldId id="286" r:id="rId6"/>
    <p:sldId id="293" r:id="rId7"/>
    <p:sldId id="297" r:id="rId8"/>
    <p:sldId id="294" r:id="rId9"/>
    <p:sldId id="296" r:id="rId10"/>
    <p:sldId id="295" r:id="rId11"/>
    <p:sldId id="278" r:id="rId12"/>
    <p:sldId id="279" r:id="rId13"/>
    <p:sldId id="281" r:id="rId14"/>
    <p:sldId id="282" r:id="rId15"/>
    <p:sldId id="266" r:id="rId16"/>
    <p:sldId id="261" r:id="rId17"/>
    <p:sldId id="271" r:id="rId18"/>
    <p:sldId id="283" r:id="rId19"/>
    <p:sldId id="263" r:id="rId20"/>
    <p:sldId id="280" r:id="rId21"/>
    <p:sldId id="262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564"/>
    <a:srgbClr val="117A00"/>
    <a:srgbClr val="0A4200"/>
    <a:srgbClr val="166264"/>
    <a:srgbClr val="1F5F47"/>
    <a:srgbClr val="7C9C70"/>
    <a:srgbClr val="607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9670-4738-4BEB-8DD9-119559C081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32D3160-51F8-4B41-A5FE-F0E6868C6AB1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FB421A7A-A19B-43E9-B77A-C106DC6FD345}" type="par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A9E8A01-FA45-48FF-B38F-E4CC81ADFA83}" type="sib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61026-F6EF-4981-802D-00DF4C48AD1F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BA953C00-E49C-4162-A52D-09706F4DBD66}" type="par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2E36F-A7B1-4CEC-A197-4492BC0B5644}" type="sib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D01A01F-3555-452E-B2DB-4850E61D6571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«Бурёнки»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7E811906-C49F-46BB-82DD-7CB7D3254BCE}" type="parTrans" cxnId="{5D9447C6-5A8D-491C-8749-3D0BDC7515D9}">
      <dgm:prSet/>
      <dgm:spPr/>
      <dgm:t>
        <a:bodyPr/>
        <a:lstStyle/>
        <a:p>
          <a:endParaRPr lang="ru-RU"/>
        </a:p>
      </dgm:t>
    </dgm:pt>
    <dgm:pt modelId="{14DD58F4-CB6E-4331-B0D1-A6AC9A14D39F}" type="sibTrans" cxnId="{5D9447C6-5A8D-491C-8749-3D0BDC7515D9}">
      <dgm:prSet/>
      <dgm:spPr/>
      <dgm:t>
        <a:bodyPr/>
        <a:lstStyle/>
        <a:p>
          <a:endParaRPr lang="ru-RU"/>
        </a:p>
      </dgm:t>
    </dgm:pt>
    <dgm:pt modelId="{A8017492-9BD6-40D8-B07F-E7D76F7FEEF3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«Гостья»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94B449C-820F-41B7-B8CE-A9C2DDF2C697}" type="parTrans" cxnId="{94376494-101C-4C2D-9634-416DE657540F}">
      <dgm:prSet/>
      <dgm:spPr/>
      <dgm:t>
        <a:bodyPr/>
        <a:lstStyle/>
        <a:p>
          <a:endParaRPr lang="ru-RU"/>
        </a:p>
      </dgm:t>
    </dgm:pt>
    <dgm:pt modelId="{008D04E2-338F-42B5-BB97-BBEFB2C362CB}" type="sibTrans" cxnId="{94376494-101C-4C2D-9634-416DE657540F}">
      <dgm:prSet/>
      <dgm:spPr/>
      <dgm:t>
        <a:bodyPr/>
        <a:lstStyle/>
        <a:p>
          <a:endParaRPr lang="ru-RU"/>
        </a:p>
      </dgm:t>
    </dgm:pt>
    <dgm:pt modelId="{3A7B95D3-2DDF-4B17-B328-86E402F36AFE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«Хвосты»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55C2A0B-6E3E-4542-A06E-873DD4B22492}" type="parTrans" cxnId="{28DF11DD-91B6-4BA5-9509-3E24F9414C8A}">
      <dgm:prSet/>
      <dgm:spPr/>
      <dgm:t>
        <a:bodyPr/>
        <a:lstStyle/>
        <a:p>
          <a:endParaRPr lang="ru-RU"/>
        </a:p>
      </dgm:t>
    </dgm:pt>
    <dgm:pt modelId="{37EF4173-A41B-4A73-8374-C5F382D6D578}" type="sibTrans" cxnId="{28DF11DD-91B6-4BA5-9509-3E24F9414C8A}">
      <dgm:prSet/>
      <dgm:spPr/>
      <dgm:t>
        <a:bodyPr/>
        <a:lstStyle/>
        <a:p>
          <a:endParaRPr lang="ru-RU"/>
        </a:p>
      </dgm:t>
    </dgm:pt>
    <dgm:pt modelId="{A8F1665E-5942-46BC-A1DA-7653613EC83B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«Притворяшки»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2C55F2E1-BB9B-417B-A464-53E03BB7C24F}" type="parTrans" cxnId="{BC2B779D-1313-4517-87D9-529985B0D8FC}">
      <dgm:prSet/>
      <dgm:spPr/>
      <dgm:t>
        <a:bodyPr/>
        <a:lstStyle/>
        <a:p>
          <a:endParaRPr lang="ru-RU"/>
        </a:p>
      </dgm:t>
    </dgm:pt>
    <dgm:pt modelId="{2497628D-BBC4-4BAF-BAE3-689E4CA678A5}" type="sibTrans" cxnId="{BC2B779D-1313-4517-87D9-529985B0D8FC}">
      <dgm:prSet/>
      <dgm:spPr>
        <a:solidFill>
          <a:srgbClr val="166264"/>
        </a:solidFill>
        <a:ln w="76200" cmpd="tri">
          <a:solidFill>
            <a:srgbClr val="1F5F47"/>
          </a:solidFill>
        </a:ln>
      </dgm:spPr>
      <dgm:t>
        <a:bodyPr/>
        <a:lstStyle/>
        <a:p>
          <a:endParaRPr lang="ru-RU" dirty="0"/>
        </a:p>
      </dgm:t>
    </dgm:pt>
    <dgm:pt modelId="{E95819C9-2CE6-49FC-89B3-77DE35ABEC4E}" type="pres">
      <dgm:prSet presAssocID="{CF6A9670-4738-4BEB-8DD9-119559C08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F0C984-5A5B-4CCB-B491-743258A75370}" type="pres">
      <dgm:prSet presAssocID="{CF6A9670-4738-4BEB-8DD9-119559C0813C}" presName="Name1" presStyleCnt="0"/>
      <dgm:spPr/>
      <dgm:t>
        <a:bodyPr/>
        <a:lstStyle/>
        <a:p>
          <a:endParaRPr lang="ru-RU"/>
        </a:p>
      </dgm:t>
    </dgm:pt>
    <dgm:pt modelId="{B5019967-5F62-47EA-AE86-341BDD0EE4AF}" type="pres">
      <dgm:prSet presAssocID="{CF6A9670-4738-4BEB-8DD9-119559C0813C}" presName="cycle" presStyleCnt="0"/>
      <dgm:spPr/>
      <dgm:t>
        <a:bodyPr/>
        <a:lstStyle/>
        <a:p>
          <a:endParaRPr lang="ru-RU"/>
        </a:p>
      </dgm:t>
    </dgm:pt>
    <dgm:pt modelId="{D0C3B18F-E807-4242-8F06-3B1F17E3E8A5}" type="pres">
      <dgm:prSet presAssocID="{CF6A9670-4738-4BEB-8DD9-119559C0813C}" presName="srcNode" presStyleLbl="node1" presStyleIdx="0" presStyleCnt="4"/>
      <dgm:spPr/>
      <dgm:t>
        <a:bodyPr/>
        <a:lstStyle/>
        <a:p>
          <a:endParaRPr lang="ru-RU"/>
        </a:p>
      </dgm:t>
    </dgm:pt>
    <dgm:pt modelId="{D3167D4D-C44D-4EFC-93A5-3410C90CA089}" type="pres">
      <dgm:prSet presAssocID="{CF6A9670-4738-4BEB-8DD9-119559C0813C}" presName="conn" presStyleLbl="parChTrans1D2" presStyleIdx="0" presStyleCnt="1" custLinFactNeighborX="4387" custLinFactNeighborY="-3037"/>
      <dgm:spPr/>
      <dgm:t>
        <a:bodyPr/>
        <a:lstStyle/>
        <a:p>
          <a:endParaRPr lang="ru-RU"/>
        </a:p>
      </dgm:t>
    </dgm:pt>
    <dgm:pt modelId="{CF375612-F719-42C6-B58A-A1979D54E521}" type="pres">
      <dgm:prSet presAssocID="{CF6A9670-4738-4BEB-8DD9-119559C0813C}" presName="extraNode" presStyleLbl="node1" presStyleIdx="0" presStyleCnt="4"/>
      <dgm:spPr/>
      <dgm:t>
        <a:bodyPr/>
        <a:lstStyle/>
        <a:p>
          <a:endParaRPr lang="ru-RU"/>
        </a:p>
      </dgm:t>
    </dgm:pt>
    <dgm:pt modelId="{EFC7C2AB-CD7C-4926-AB39-F4254EE2E9D1}" type="pres">
      <dgm:prSet presAssocID="{CF6A9670-4738-4BEB-8DD9-119559C0813C}" presName="dstNode" presStyleLbl="node1" presStyleIdx="0" presStyleCnt="4"/>
      <dgm:spPr/>
      <dgm:t>
        <a:bodyPr/>
        <a:lstStyle/>
        <a:p>
          <a:endParaRPr lang="ru-RU"/>
        </a:p>
      </dgm:t>
    </dgm:pt>
    <dgm:pt modelId="{96E7070B-2891-4273-A51C-AB149F37FA8A}" type="pres">
      <dgm:prSet presAssocID="{A8F1665E-5942-46BC-A1DA-7653613EC8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3B59-53BA-4AAC-89C5-88794401D8EF}" type="pres">
      <dgm:prSet presAssocID="{A8F1665E-5942-46BC-A1DA-7653613EC83B}" presName="accent_1" presStyleCnt="0"/>
      <dgm:spPr/>
      <dgm:t>
        <a:bodyPr/>
        <a:lstStyle/>
        <a:p>
          <a:endParaRPr lang="ru-RU"/>
        </a:p>
      </dgm:t>
    </dgm:pt>
    <dgm:pt modelId="{400AD0DD-B195-452E-BD76-A037269BB310}" type="pres">
      <dgm:prSet presAssocID="{A8F1665E-5942-46BC-A1DA-7653613EC83B}" presName="accentRepeatNode" presStyleLbl="solidFgAcc1" presStyleIdx="0" presStyleCnt="4" custScaleX="116263" custScaleY="110467" custLinFactNeighborX="3547" custLinFactNeighborY="-592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9F211B9A-4A5D-46C5-87A3-DC7C058A09A9}" type="pres">
      <dgm:prSet presAssocID="{3A7B95D3-2DDF-4B17-B328-86E402F36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01E2D-99A5-4767-9E42-2284EC66DB2E}" type="pres">
      <dgm:prSet presAssocID="{3A7B95D3-2DDF-4B17-B328-86E402F36AFE}" presName="accent_2" presStyleCnt="0"/>
      <dgm:spPr/>
      <dgm:t>
        <a:bodyPr/>
        <a:lstStyle/>
        <a:p>
          <a:endParaRPr lang="ru-RU"/>
        </a:p>
      </dgm:t>
    </dgm:pt>
    <dgm:pt modelId="{D16EB566-7418-4203-BD77-CABAE08C39A5}" type="pres">
      <dgm:prSet presAssocID="{3A7B95D3-2DDF-4B17-B328-86E402F36AFE}" presName="accentRepeatNode" presStyleLbl="solidFgAcc1" presStyleIdx="1" presStyleCnt="4" custFlipVert="1" custScaleX="110890" custScaleY="98809" custLinFactNeighborX="-6154" custLinFactNeighborY="-47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19ABA33D-B962-40A9-9D47-E3673CBDC5B9}" type="pres">
      <dgm:prSet presAssocID="{5D01A01F-3555-452E-B2DB-4850E61D65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C208-DF33-44C2-9B15-F8B4EC112BFE}" type="pres">
      <dgm:prSet presAssocID="{5D01A01F-3555-452E-B2DB-4850E61D6571}" presName="accent_3" presStyleCnt="0"/>
      <dgm:spPr/>
      <dgm:t>
        <a:bodyPr/>
        <a:lstStyle/>
        <a:p>
          <a:endParaRPr lang="ru-RU"/>
        </a:p>
      </dgm:t>
    </dgm:pt>
    <dgm:pt modelId="{0C0F3805-F15E-4495-AEFE-F8CB99F69293}" type="pres">
      <dgm:prSet presAssocID="{5D01A01F-3555-452E-B2DB-4850E61D6571}" presName="accentRepeatNode" presStyleLbl="solidFgAcc1" presStyleIdx="2" presStyleCnt="4" custFlipVert="1" custFlipHor="0" custScaleX="110299" custScaleY="103547" custLinFactNeighborX="-24" custLinFactNeighborY="-589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2ADF78F-47DE-47BA-8EE6-2C0D8AA18838}" type="pres">
      <dgm:prSet presAssocID="{A8017492-9BD6-40D8-B07F-E7D76F7FEEF3}" presName="text_4" presStyleLbl="node1" presStyleIdx="3" presStyleCnt="4" custScaleX="9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6F84-2BB8-4924-88A0-E1A04DC5058F}" type="pres">
      <dgm:prSet presAssocID="{A8017492-9BD6-40D8-B07F-E7D76F7FEEF3}" presName="accent_4" presStyleCnt="0"/>
      <dgm:spPr/>
      <dgm:t>
        <a:bodyPr/>
        <a:lstStyle/>
        <a:p>
          <a:endParaRPr lang="ru-RU"/>
        </a:p>
      </dgm:t>
    </dgm:pt>
    <dgm:pt modelId="{77F6A565-8F95-40CC-BC34-8FA1E4F7526D}" type="pres">
      <dgm:prSet presAssocID="{A8017492-9BD6-40D8-B07F-E7D76F7FEEF3}" presName="accentRepeatNode" presStyleLbl="solidFgAcc1" presStyleIdx="3" presStyleCnt="4" custFlipHor="1" custScaleX="109880" custScaleY="101252" custLinFactNeighborX="7058" custLinFactNeighborY="235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8DF11DD-91B6-4BA5-9509-3E24F9414C8A}" srcId="{CF6A9670-4738-4BEB-8DD9-119559C0813C}" destId="{3A7B95D3-2DDF-4B17-B328-86E402F36AFE}" srcOrd="1" destOrd="0" parTransId="{455C2A0B-6E3E-4542-A06E-873DD4B22492}" sibTransId="{37EF4173-A41B-4A73-8374-C5F382D6D578}"/>
    <dgm:cxn modelId="{BC2B779D-1313-4517-87D9-529985B0D8FC}" srcId="{CF6A9670-4738-4BEB-8DD9-119559C0813C}" destId="{A8F1665E-5942-46BC-A1DA-7653613EC83B}" srcOrd="0" destOrd="0" parTransId="{2C55F2E1-BB9B-417B-A464-53E03BB7C24F}" sibTransId="{2497628D-BBC4-4BAF-BAE3-689E4CA678A5}"/>
    <dgm:cxn modelId="{B2F84E9A-2EDE-4CA8-A4DF-FDE987FBD48E}" type="presOf" srcId="{A8017492-9BD6-40D8-B07F-E7D76F7FEEF3}" destId="{F2ADF78F-47DE-47BA-8EE6-2C0D8AA18838}" srcOrd="0" destOrd="0" presId="urn:microsoft.com/office/officeart/2008/layout/VerticalCurvedList"/>
    <dgm:cxn modelId="{E44F8FC0-DB42-4F42-918B-DCC3990ACFD0}" type="presOf" srcId="{5D01A01F-3555-452E-B2DB-4850E61D6571}" destId="{19ABA33D-B962-40A9-9D47-E3673CBDC5B9}" srcOrd="0" destOrd="0" presId="urn:microsoft.com/office/officeart/2008/layout/VerticalCurvedList"/>
    <dgm:cxn modelId="{42619780-28C0-4324-906B-FD619D7ECE3F}" type="presOf" srcId="{A8F1665E-5942-46BC-A1DA-7653613EC83B}" destId="{96E7070B-2891-4273-A51C-AB149F37FA8A}" srcOrd="0" destOrd="0" presId="urn:microsoft.com/office/officeart/2008/layout/VerticalCurvedList"/>
    <dgm:cxn modelId="{848A649E-9673-440B-8FCE-23748BCFFA7A}" type="presOf" srcId="{D32D3160-51F8-4B41-A5FE-F0E6868C6AB1}" destId="{19ABA33D-B962-40A9-9D47-E3673CBDC5B9}" srcOrd="0" destOrd="1" presId="urn:microsoft.com/office/officeart/2008/layout/VerticalCurvedList"/>
    <dgm:cxn modelId="{5D9447C6-5A8D-491C-8749-3D0BDC7515D9}" srcId="{CF6A9670-4738-4BEB-8DD9-119559C0813C}" destId="{5D01A01F-3555-452E-B2DB-4850E61D6571}" srcOrd="2" destOrd="0" parTransId="{7E811906-C49F-46BB-82DD-7CB7D3254BCE}" sibTransId="{14DD58F4-CB6E-4331-B0D1-A6AC9A14D39F}"/>
    <dgm:cxn modelId="{03148FEC-E9F5-4BE7-A30D-FC0FA00C2026}" type="presOf" srcId="{2497628D-BBC4-4BAF-BAE3-689E4CA678A5}" destId="{D3167D4D-C44D-4EFC-93A5-3410C90CA089}" srcOrd="0" destOrd="0" presId="urn:microsoft.com/office/officeart/2008/layout/VerticalCurvedList"/>
    <dgm:cxn modelId="{4D576573-2104-4C3A-9D5A-C89E689F6775}" type="presOf" srcId="{9E961026-F6EF-4981-802D-00DF4C48AD1F}" destId="{F2ADF78F-47DE-47BA-8EE6-2C0D8AA18838}" srcOrd="0" destOrd="1" presId="urn:microsoft.com/office/officeart/2008/layout/VerticalCurvedList"/>
    <dgm:cxn modelId="{3FD9E648-AD07-4232-AA8D-37936C7F35BB}" type="presOf" srcId="{CF6A9670-4738-4BEB-8DD9-119559C0813C}" destId="{E95819C9-2CE6-49FC-89B3-77DE35ABEC4E}" srcOrd="0" destOrd="0" presId="urn:microsoft.com/office/officeart/2008/layout/VerticalCurvedList"/>
    <dgm:cxn modelId="{48B3574B-DABA-4D7B-BAB3-DA2612D0B260}" type="presOf" srcId="{3A7B95D3-2DDF-4B17-B328-86E402F36AFE}" destId="{9F211B9A-4A5D-46C5-87A3-DC7C058A09A9}" srcOrd="0" destOrd="0" presId="urn:microsoft.com/office/officeart/2008/layout/VerticalCurvedList"/>
    <dgm:cxn modelId="{7D98553F-76FC-4F14-AE31-6162A7E64B33}" srcId="{A8017492-9BD6-40D8-B07F-E7D76F7FEEF3}" destId="{9E961026-F6EF-4981-802D-00DF4C48AD1F}" srcOrd="0" destOrd="0" parTransId="{BA953C00-E49C-4162-A52D-09706F4DBD66}" sibTransId="{9E92E36F-A7B1-4CEC-A197-4492BC0B5644}"/>
    <dgm:cxn modelId="{A0871BBD-2744-4016-B935-BE1B0DE62B03}" srcId="{5D01A01F-3555-452E-B2DB-4850E61D6571}" destId="{D32D3160-51F8-4B41-A5FE-F0E6868C6AB1}" srcOrd="0" destOrd="0" parTransId="{FB421A7A-A19B-43E9-B77A-C106DC6FD345}" sibTransId="{2A9E8A01-FA45-48FF-B38F-E4CC81ADFA83}"/>
    <dgm:cxn modelId="{94376494-101C-4C2D-9634-416DE657540F}" srcId="{CF6A9670-4738-4BEB-8DD9-119559C0813C}" destId="{A8017492-9BD6-40D8-B07F-E7D76F7FEEF3}" srcOrd="3" destOrd="0" parTransId="{494B449C-820F-41B7-B8CE-A9C2DDF2C697}" sibTransId="{008D04E2-338F-42B5-BB97-BBEFB2C362CB}"/>
    <dgm:cxn modelId="{3506A1C8-ECF9-4180-BF29-743DFD9A651C}" type="presParOf" srcId="{E95819C9-2CE6-49FC-89B3-77DE35ABEC4E}" destId="{65F0C984-5A5B-4CCB-B491-743258A75370}" srcOrd="0" destOrd="0" presId="urn:microsoft.com/office/officeart/2008/layout/VerticalCurvedList"/>
    <dgm:cxn modelId="{5C69BA1D-5A25-461F-B113-77ECA7EECCA0}" type="presParOf" srcId="{65F0C984-5A5B-4CCB-B491-743258A75370}" destId="{B5019967-5F62-47EA-AE86-341BDD0EE4AF}" srcOrd="0" destOrd="0" presId="urn:microsoft.com/office/officeart/2008/layout/VerticalCurvedList"/>
    <dgm:cxn modelId="{0153FE9A-3436-44AB-93A6-4FBDD2899EEF}" type="presParOf" srcId="{B5019967-5F62-47EA-AE86-341BDD0EE4AF}" destId="{D0C3B18F-E807-4242-8F06-3B1F17E3E8A5}" srcOrd="0" destOrd="0" presId="urn:microsoft.com/office/officeart/2008/layout/VerticalCurvedList"/>
    <dgm:cxn modelId="{ECEE36A9-FB17-44AF-8BF8-24A74197E4CE}" type="presParOf" srcId="{B5019967-5F62-47EA-AE86-341BDD0EE4AF}" destId="{D3167D4D-C44D-4EFC-93A5-3410C90CA089}" srcOrd="1" destOrd="0" presId="urn:microsoft.com/office/officeart/2008/layout/VerticalCurvedList"/>
    <dgm:cxn modelId="{E9B41207-332E-4317-8977-959FB856BA49}" type="presParOf" srcId="{B5019967-5F62-47EA-AE86-341BDD0EE4AF}" destId="{CF375612-F719-42C6-B58A-A1979D54E521}" srcOrd="2" destOrd="0" presId="urn:microsoft.com/office/officeart/2008/layout/VerticalCurvedList"/>
    <dgm:cxn modelId="{51B44669-4DFC-4167-B9B3-52D12FBD8DFB}" type="presParOf" srcId="{B5019967-5F62-47EA-AE86-341BDD0EE4AF}" destId="{EFC7C2AB-CD7C-4926-AB39-F4254EE2E9D1}" srcOrd="3" destOrd="0" presId="urn:microsoft.com/office/officeart/2008/layout/VerticalCurvedList"/>
    <dgm:cxn modelId="{D8695F2B-241F-4AA0-BED1-A54930C1E121}" type="presParOf" srcId="{65F0C984-5A5B-4CCB-B491-743258A75370}" destId="{96E7070B-2891-4273-A51C-AB149F37FA8A}" srcOrd="1" destOrd="0" presId="urn:microsoft.com/office/officeart/2008/layout/VerticalCurvedList"/>
    <dgm:cxn modelId="{491E337F-E68A-4814-A325-2E35FB902CF0}" type="presParOf" srcId="{65F0C984-5A5B-4CCB-B491-743258A75370}" destId="{6D2C3B59-53BA-4AAC-89C5-88794401D8EF}" srcOrd="2" destOrd="0" presId="urn:microsoft.com/office/officeart/2008/layout/VerticalCurvedList"/>
    <dgm:cxn modelId="{5D69C11E-2ED8-4FF8-B6B7-DF884FE73FDD}" type="presParOf" srcId="{6D2C3B59-53BA-4AAC-89C5-88794401D8EF}" destId="{400AD0DD-B195-452E-BD76-A037269BB310}" srcOrd="0" destOrd="0" presId="urn:microsoft.com/office/officeart/2008/layout/VerticalCurvedList"/>
    <dgm:cxn modelId="{6C868C76-41D4-41D4-98C7-83D24ABFF42D}" type="presParOf" srcId="{65F0C984-5A5B-4CCB-B491-743258A75370}" destId="{9F211B9A-4A5D-46C5-87A3-DC7C058A09A9}" srcOrd="3" destOrd="0" presId="urn:microsoft.com/office/officeart/2008/layout/VerticalCurvedList"/>
    <dgm:cxn modelId="{5CE10AD4-F371-4AEE-9F26-A1B3527F8F99}" type="presParOf" srcId="{65F0C984-5A5B-4CCB-B491-743258A75370}" destId="{9B401E2D-99A5-4767-9E42-2284EC66DB2E}" srcOrd="4" destOrd="0" presId="urn:microsoft.com/office/officeart/2008/layout/VerticalCurvedList"/>
    <dgm:cxn modelId="{264FACBE-4ED8-450E-A323-43C87F4C4EC4}" type="presParOf" srcId="{9B401E2D-99A5-4767-9E42-2284EC66DB2E}" destId="{D16EB566-7418-4203-BD77-CABAE08C39A5}" srcOrd="0" destOrd="0" presId="urn:microsoft.com/office/officeart/2008/layout/VerticalCurvedList"/>
    <dgm:cxn modelId="{8A772D0B-B693-4011-821B-5AD4F4268E81}" type="presParOf" srcId="{65F0C984-5A5B-4CCB-B491-743258A75370}" destId="{19ABA33D-B962-40A9-9D47-E3673CBDC5B9}" srcOrd="5" destOrd="0" presId="urn:microsoft.com/office/officeart/2008/layout/VerticalCurvedList"/>
    <dgm:cxn modelId="{4C03AEAB-4A77-4448-B952-76925C038A7B}" type="presParOf" srcId="{65F0C984-5A5B-4CCB-B491-743258A75370}" destId="{6B66C208-DF33-44C2-9B15-F8B4EC112BFE}" srcOrd="6" destOrd="0" presId="urn:microsoft.com/office/officeart/2008/layout/VerticalCurvedList"/>
    <dgm:cxn modelId="{A496674D-D6F3-4DF9-A708-CF81A349D1BA}" type="presParOf" srcId="{6B66C208-DF33-44C2-9B15-F8B4EC112BFE}" destId="{0C0F3805-F15E-4495-AEFE-F8CB99F69293}" srcOrd="0" destOrd="0" presId="urn:microsoft.com/office/officeart/2008/layout/VerticalCurvedList"/>
    <dgm:cxn modelId="{3466C941-9CD6-4575-8050-FC706FB992F2}" type="presParOf" srcId="{65F0C984-5A5B-4CCB-B491-743258A75370}" destId="{F2ADF78F-47DE-47BA-8EE6-2C0D8AA18838}" srcOrd="7" destOrd="0" presId="urn:microsoft.com/office/officeart/2008/layout/VerticalCurvedList"/>
    <dgm:cxn modelId="{E98696D2-4F49-4A4A-A719-9E30FE17296C}" type="presParOf" srcId="{65F0C984-5A5B-4CCB-B491-743258A75370}" destId="{1EB36F84-2BB8-4924-88A0-E1A04DC5058F}" srcOrd="8" destOrd="0" presId="urn:microsoft.com/office/officeart/2008/layout/VerticalCurvedList"/>
    <dgm:cxn modelId="{B3EF56A5-E93E-4917-8678-E0C93F46374E}" type="presParOf" srcId="{1EB36F84-2BB8-4924-88A0-E1A04DC5058F}" destId="{77F6A565-8F95-40CC-BC34-8FA1E4F75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67D4D-C44D-4EFC-93A5-3410C90CA089}">
      <dsp:nvSpPr>
        <dsp:cNvPr id="0" name=""/>
        <dsp:cNvSpPr/>
      </dsp:nvSpPr>
      <dsp:spPr>
        <a:xfrm>
          <a:off x="-5006065" y="-1005911"/>
          <a:ext cx="6327238" cy="6327238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solidFill>
          <a:srgbClr val="166264"/>
        </a:solidFill>
        <a:ln w="76200" cap="flat" cmpd="tri" algn="ctr">
          <a:solidFill>
            <a:srgbClr val="1F5F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070B-2891-4273-A51C-AB149F37FA8A}">
      <dsp:nvSpPr>
        <dsp:cNvPr id="0" name=""/>
        <dsp:cNvSpPr/>
      </dsp:nvSpPr>
      <dsp:spPr>
        <a:xfrm>
          <a:off x="560647" y="361315"/>
          <a:ext cx="6562088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«Притворяшки»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560647" y="361315"/>
        <a:ext cx="6562088" cy="723006"/>
      </dsp:txXfrm>
    </dsp:sp>
    <dsp:sp modelId="{400AD0DD-B195-452E-BD76-A037269BB310}">
      <dsp:nvSpPr>
        <dsp:cNvPr id="0" name=""/>
        <dsp:cNvSpPr/>
      </dsp:nvSpPr>
      <dsp:spPr>
        <a:xfrm>
          <a:off x="67335" y="170120"/>
          <a:ext cx="1050736" cy="998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211B9A-4A5D-46C5-87A3-DC7C058A09A9}">
      <dsp:nvSpPr>
        <dsp:cNvPr id="0" name=""/>
        <dsp:cNvSpPr/>
      </dsp:nvSpPr>
      <dsp:spPr>
        <a:xfrm>
          <a:off x="975163" y="1446013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«Хвосты»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975163" y="1446013"/>
        <a:ext cx="6147571" cy="723006"/>
      </dsp:txXfrm>
    </dsp:sp>
    <dsp:sp modelId="{D16EB566-7418-4203-BD77-CABAE08C39A5}">
      <dsp:nvSpPr>
        <dsp:cNvPr id="0" name=""/>
        <dsp:cNvSpPr/>
      </dsp:nvSpPr>
      <dsp:spPr>
        <a:xfrm flipV="1">
          <a:off x="418457" y="1318434"/>
          <a:ext cx="1002177" cy="8929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ABA33D-B962-40A9-9D47-E3673CBDC5B9}">
      <dsp:nvSpPr>
        <dsp:cNvPr id="0" name=""/>
        <dsp:cNvSpPr/>
      </dsp:nvSpPr>
      <dsp:spPr>
        <a:xfrm>
          <a:off x="975163" y="2530711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«Бурёнки»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975163" y="2530711"/>
        <a:ext cx="6147571" cy="723006"/>
      </dsp:txXfrm>
    </dsp:sp>
    <dsp:sp modelId="{0C0F3805-F15E-4495-AEFE-F8CB99F69293}">
      <dsp:nvSpPr>
        <dsp:cNvPr id="0" name=""/>
        <dsp:cNvSpPr/>
      </dsp:nvSpPr>
      <dsp:spPr>
        <a:xfrm flipV="1">
          <a:off x="476528" y="2371057"/>
          <a:ext cx="996836" cy="9358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ADF78F-47DE-47BA-8EE6-2C0D8AA18838}">
      <dsp:nvSpPr>
        <dsp:cNvPr id="0" name=""/>
        <dsp:cNvSpPr/>
      </dsp:nvSpPr>
      <dsp:spPr>
        <a:xfrm>
          <a:off x="644018" y="3615409"/>
          <a:ext cx="6395345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«Гостья»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644018" y="3615409"/>
        <a:ext cx="6395345" cy="723006"/>
      </dsp:txXfrm>
    </dsp:sp>
    <dsp:sp modelId="{77F6A565-8F95-40CC-BC34-8FA1E4F7526D}">
      <dsp:nvSpPr>
        <dsp:cNvPr id="0" name=""/>
        <dsp:cNvSpPr/>
      </dsp:nvSpPr>
      <dsp:spPr>
        <a:xfrm flipH="1">
          <a:off x="127909" y="3540650"/>
          <a:ext cx="993049" cy="9150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8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10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09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2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2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3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9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94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9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3EE4-E7C6-4D60-B70D-35DFF2507E6C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6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19.jpeg"/><Relationship Id="rId9" Type="http://schemas.openxmlformats.org/officeDocument/2006/relationships/slide" Target="slide8.xml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slide" Target="slide2.xml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3;&#1077;&#1082;&#1089;&#1072;&#1085;&#1076;&#1088;\Desktop\&#1053;&#1077;&#1076;&#1086;&#1076;&#1077;&#1083;&#1082;&#1080;\&#1069;&#1090;&#1080;%20&#1079;&#1072;&#1073;&#1072;&#1074;&#1085;&#1099;&#1077;%20&#1078;&#1080;&#1074;&#1086;&#1090;&#1085;&#1099;&#1077;\&#1069;&#1090;&#1080;%20&#1079;&#1072;&#1073;&#1072;&#1074;&#1085;&#1099;&#1077;%20&#1078;&#1080;&#1074;&#1086;&#1090;&#1085;&#1099;&#1077;%20II\&#1058;&#1086;&#1087;%2010%20&#1084;&#1086;&#1083;&#1086;&#1095;&#1085;&#1099;&#1093;%20&#1087;&#1086;&#1088;&#1086;&#1076;%20&#1082;&#1086;&#1088;&#1086;&#1074;%20(4).mp4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9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6.xml"/><Relationship Id="rId4" Type="http://schemas.openxmlformats.org/officeDocument/2006/relationships/diagramLayout" Target="../diagrams/layout1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tdata.ru/u29/photo5E19/20866138317-0/original.jpg" TargetMode="External"/><Relationship Id="rId13" Type="http://schemas.openxmlformats.org/officeDocument/2006/relationships/hyperlink" Target="https://s.zefirka.net/images/2017-03-09/zhivotnye-pritvoryayutsya-mertvymi/zhivotnye-pritvoryayutsya-mertvymi-17.jpg" TargetMode="External"/><Relationship Id="rId18" Type="http://schemas.openxmlformats.org/officeDocument/2006/relationships/hyperlink" Target="http://tapenik.ru/dizain/izo41.png" TargetMode="External"/><Relationship Id="rId26" Type="http://schemas.openxmlformats.org/officeDocument/2006/relationships/hyperlink" Target="https://im0-tub-ru.yandex.net/i?id=276956068f4e2d4a10673e6b6a4206fd-l&amp;n=13" TargetMode="External"/><Relationship Id="rId3" Type="http://schemas.openxmlformats.org/officeDocument/2006/relationships/hyperlink" Target="http://nsc.1sep.ru/index.php?year=2000&amp;num=26" TargetMode="External"/><Relationship Id="rId21" Type="http://schemas.openxmlformats.org/officeDocument/2006/relationships/hyperlink" Target="https://natworld.info/wp-content/uploads/2018/07/umnaja-sobaka.png" TargetMode="External"/><Relationship Id="rId7" Type="http://schemas.openxmlformats.org/officeDocument/2006/relationships/hyperlink" Target="https://avatars.mds.yandex.net/get-pdb/805160/933638fb-8f1a-4061-93de-11aeed745342/s1200" TargetMode="External"/><Relationship Id="rId12" Type="http://schemas.openxmlformats.org/officeDocument/2006/relationships/hyperlink" Target="https://nashzeleniymir.ru/wp-content/uploads/2016/07/%D0%9A%D0%BE%D0%BB%D0%BE%D1%80%D0%B0%D0%B4%D1%81%D0%BA%D0%B8%D0%B9-%D0%B6%D1%83%D0%BA-%D1%84%D0%BE%D1%82%D0%BE-%D0%BA%D1%80%D1%83%D0%BF%D0%BD%D1%8B%D0%BC-%D0%BF%D0%BB%D0%B0%D0%BD%D0%BE%D0%BC.jpg" TargetMode="External"/><Relationship Id="rId17" Type="http://schemas.openxmlformats.org/officeDocument/2006/relationships/hyperlink" Target="https://mansden.ru/wp-content/uploads/2017/06/%D0%9B%D0%B8%D1%81%D1%82%D0%BE%D1%82%D0%B5%D0%BB.jpg" TargetMode="External"/><Relationship Id="rId25" Type="http://schemas.openxmlformats.org/officeDocument/2006/relationships/hyperlink" Target="http://loveferrari.l.o.pic.centerblog.net/f2045b14.pn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mansden.ru/wp-content/uploads/2017/06/%D0%9F%D0%B0%D0%BB%D0%BE%D1%87%D0%BD%D0%B8%D0%BA%D0%B8.jpg" TargetMode="External"/><Relationship Id="rId20" Type="http://schemas.openxmlformats.org/officeDocument/2006/relationships/hyperlink" Target="https://i.pinimg.com/originals/04/3a/cb/043acb86f64075d7c33df6fb3f60c2d6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236x/ee/9b/cf/ee9bcf4b86de35e5c3d901fc6e1e739c--bunga-kertas-flower-clipart.jpg" TargetMode="External"/><Relationship Id="rId11" Type="http://schemas.openxmlformats.org/officeDocument/2006/relationships/hyperlink" Target="http://wnature.net/pictures/2014/02/498/hameleon-s-zakruchennym-hvostom-na-vetke.jpg" TargetMode="External"/><Relationship Id="rId24" Type="http://schemas.openxmlformats.org/officeDocument/2006/relationships/hyperlink" Target="https://for-teacher.ru/edu/data/img/pic-023awhw95e-002.png" TargetMode="External"/><Relationship Id="rId5" Type="http://schemas.openxmlformats.org/officeDocument/2006/relationships/hyperlink" Target="https://a.allegroimg.com/s1024/01021e/b1865d2442e8a851b2fcd8b711aa" TargetMode="External"/><Relationship Id="rId15" Type="http://schemas.openxmlformats.org/officeDocument/2006/relationships/hyperlink" Target="https://s.zefirka.net/images/2017-03-09/zhivotnye-pritvoryayutsya-mertvymi/zhivotnye-pritvoryayutsya-mertvymi-19.jpg" TargetMode="External"/><Relationship Id="rId23" Type="http://schemas.openxmlformats.org/officeDocument/2006/relationships/hyperlink" Target="https://www.youtube.com/watch?v=w9qYGHS1CN4" TargetMode="External"/><Relationship Id="rId28" Type="http://schemas.openxmlformats.org/officeDocument/2006/relationships/slide" Target="slide2.xml"/><Relationship Id="rId10" Type="http://schemas.openxmlformats.org/officeDocument/2006/relationships/hyperlink" Target="http://www.furhunting.com/wp-content/uploads/2008/04/skunk-1024x783.jpg" TargetMode="External"/><Relationship Id="rId19" Type="http://schemas.openxmlformats.org/officeDocument/2006/relationships/hyperlink" Target="http://www.playcast.ru/uploads/2017/10/05/23588341.png" TargetMode="External"/><Relationship Id="rId4" Type="http://schemas.openxmlformats.org/officeDocument/2006/relationships/hyperlink" Target="http://collegy.ucoz.ru/publ/49-1-0-2552" TargetMode="External"/><Relationship Id="rId9" Type="http://schemas.openxmlformats.org/officeDocument/2006/relationships/hyperlink" Target="http://&#1086;&#1093;&#1086;&#1090;&#1072;-&#1082;&#1088;&#1099;&#1084;.&#1088;&#1092;/wp-content/uploads/2016/10/zhivotnyj-mir-ukrainy-animalreader.ru_.jpg" TargetMode="External"/><Relationship Id="rId14" Type="http://schemas.openxmlformats.org/officeDocument/2006/relationships/hyperlink" Target="https://s.zefirka.net/images/2017-03-09/zhivotnye-pritvoryayutsya-mertvymi/zhivotnye-pritvoryayutsya-mertvymi-18.jpg" TargetMode="External"/><Relationship Id="rId22" Type="http://schemas.openxmlformats.org/officeDocument/2006/relationships/hyperlink" Target="https://im0-tub-ru.yandex.net/i?id=c2cf007b8e2b9a242a56519b9e60d27f-sr&amp;n=13" TargetMode="External"/><Relationship Id="rId27" Type="http://schemas.openxmlformats.org/officeDocument/2006/relationships/hyperlink" Target="https://im0-tub-ru.yandex.net/i?id=740c1f5741482875138e25f75a1fe366-srl&amp;n=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4.jpeg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12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15.jpeg"/><Relationship Id="rId9" Type="http://schemas.openxmlformats.org/officeDocument/2006/relationships/slide" Target="slide8.xml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16.jpeg"/><Relationship Id="rId9" Type="http://schemas.openxmlformats.org/officeDocument/2006/relationships/slide" Target="slide8.xml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17.jpeg"/><Relationship Id="rId9" Type="http://schemas.openxmlformats.org/officeDocument/2006/relationships/slide" Target="slide8.xml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18.jpeg"/><Relationship Id="rId9" Type="http://schemas.openxmlformats.org/officeDocument/2006/relationships/slide" Target="slide8.xm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009" y="867266"/>
            <a:ext cx="6913983" cy="2790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>
                <a:gd name="adj" fmla="val 8645"/>
              </a:avLst>
            </a:prstTxWarp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Эти забавные животные</a:t>
            </a:r>
            <a:r>
              <a:rPr lang="en-US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-II</a:t>
            </a:r>
            <a:endParaRPr lang="ru-RU" sz="60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009" y="5564154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Царенко  Галина  Евгеньевна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2958" y="1148317"/>
            <a:ext cx="6283842" cy="382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166264"/>
              </a:solidFill>
            </a:endParaRPr>
          </a:p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5302" y="1648045"/>
            <a:ext cx="1743739" cy="1169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50109" y="3522919"/>
            <a:ext cx="1743739" cy="1169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39478" y="5309189"/>
            <a:ext cx="1743739" cy="1169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2906232" y="5341087"/>
            <a:ext cx="1743739" cy="1169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9" name="Прямоугольник 18">
            <a:hlinkClick r:id="rId13" action="ppaction://hlinksldjump"/>
          </p:cNvPr>
          <p:cNvSpPr/>
          <p:nvPr/>
        </p:nvSpPr>
        <p:spPr>
          <a:xfrm>
            <a:off x="5298558" y="5362352"/>
            <a:ext cx="1743739" cy="1169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Найди  насекомое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ружие от"/>
          <p:cNvSpPr/>
          <p:nvPr/>
        </p:nvSpPr>
        <p:spPr>
          <a:xfrm>
            <a:off x="5351551" y="4713761"/>
            <a:ext cx="2938496" cy="1669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Крокодил, скорпион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4" name="парашют ответ"/>
          <p:cNvSpPr/>
          <p:nvPr/>
        </p:nvSpPr>
        <p:spPr>
          <a:xfrm>
            <a:off x="5362184" y="2587250"/>
            <a:ext cx="2938496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Белка, бурундук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2" name="защитник ответ"/>
          <p:cNvSpPr/>
          <p:nvPr/>
        </p:nvSpPr>
        <p:spPr>
          <a:xfrm>
            <a:off x="5362184" y="524533"/>
            <a:ext cx="2938496" cy="1796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Ящерица, корова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9" name="руль от"/>
          <p:cNvSpPr/>
          <p:nvPr/>
        </p:nvSpPr>
        <p:spPr>
          <a:xfrm>
            <a:off x="850255" y="4703127"/>
            <a:ext cx="2938496" cy="1669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Птицы,</a:t>
            </a:r>
          </a:p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рыбы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7" name="рука от"/>
          <p:cNvSpPr/>
          <p:nvPr/>
        </p:nvSpPr>
        <p:spPr>
          <a:xfrm>
            <a:off x="860895" y="2608521"/>
            <a:ext cx="2938496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Обезьяна,</a:t>
            </a:r>
          </a:p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змея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5" name="опора ответ"/>
          <p:cNvSpPr/>
          <p:nvPr/>
        </p:nvSpPr>
        <p:spPr>
          <a:xfrm>
            <a:off x="882160" y="524539"/>
            <a:ext cx="2938496" cy="17331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Кенгуру,</a:t>
            </a:r>
          </a:p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дятел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595" y="1047029"/>
            <a:ext cx="818707" cy="5078313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Х В О С Т Ы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опора">
            <a:hlinkClick r:id="rId3" action="ppaction://hlinksldjump"/>
          </p:cNvPr>
          <p:cNvSpPr/>
          <p:nvPr/>
        </p:nvSpPr>
        <p:spPr>
          <a:xfrm>
            <a:off x="878615" y="542260"/>
            <a:ext cx="2938496" cy="17331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опора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8" name="рука"/>
          <p:cNvSpPr/>
          <p:nvPr/>
        </p:nvSpPr>
        <p:spPr>
          <a:xfrm>
            <a:off x="878615" y="2604977"/>
            <a:ext cx="2938496" cy="1828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рука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руль"/>
          <p:cNvSpPr/>
          <p:nvPr/>
        </p:nvSpPr>
        <p:spPr>
          <a:xfrm>
            <a:off x="846717" y="4720855"/>
            <a:ext cx="2938496" cy="16693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руль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2" name="защитник"/>
          <p:cNvSpPr/>
          <p:nvPr/>
        </p:nvSpPr>
        <p:spPr>
          <a:xfrm>
            <a:off x="5358646" y="520995"/>
            <a:ext cx="2938496" cy="179690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защитник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3" name="парашют"/>
          <p:cNvSpPr/>
          <p:nvPr/>
        </p:nvSpPr>
        <p:spPr>
          <a:xfrm>
            <a:off x="5358646" y="2583712"/>
            <a:ext cx="2938496" cy="1828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парашют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4" name="оружие"/>
          <p:cNvSpPr/>
          <p:nvPr/>
        </p:nvSpPr>
        <p:spPr>
          <a:xfrm>
            <a:off x="5358646" y="4720856"/>
            <a:ext cx="2938496" cy="16693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оружие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6" name="опора пр"/>
          <p:cNvSpPr/>
          <p:nvPr/>
        </p:nvSpPr>
        <p:spPr>
          <a:xfrm>
            <a:off x="882153" y="524532"/>
            <a:ext cx="2938496" cy="1733107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8" name="рука пр"/>
          <p:cNvSpPr/>
          <p:nvPr/>
        </p:nvSpPr>
        <p:spPr>
          <a:xfrm>
            <a:off x="860887" y="2608515"/>
            <a:ext cx="2938496" cy="18288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0" name="руль пр"/>
          <p:cNvSpPr/>
          <p:nvPr/>
        </p:nvSpPr>
        <p:spPr>
          <a:xfrm>
            <a:off x="850255" y="4703127"/>
            <a:ext cx="2938496" cy="166931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3" name="защитник пр"/>
          <p:cNvSpPr/>
          <p:nvPr/>
        </p:nvSpPr>
        <p:spPr>
          <a:xfrm>
            <a:off x="5365722" y="517438"/>
            <a:ext cx="2938496" cy="1796903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5" name="парашют пр"/>
          <p:cNvSpPr/>
          <p:nvPr/>
        </p:nvSpPr>
        <p:spPr>
          <a:xfrm>
            <a:off x="5365722" y="2580155"/>
            <a:ext cx="2938496" cy="18288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7" name="оружие пр"/>
          <p:cNvSpPr/>
          <p:nvPr/>
        </p:nvSpPr>
        <p:spPr>
          <a:xfrm>
            <a:off x="5344456" y="4706666"/>
            <a:ext cx="2938496" cy="166931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4" grpId="1" animBg="1"/>
      <p:bldP spid="22" grpId="0" animBg="1"/>
      <p:bldP spid="22" grpId="1" animBg="1"/>
      <p:bldP spid="19" grpId="0" animBg="1"/>
      <p:bldP spid="19" grpId="1" animBg="1"/>
      <p:bldP spid="17" grpId="0" animBg="1"/>
      <p:bldP spid="17" grpId="1" animBg="1"/>
      <p:bldP spid="15" grpId="0" animBg="1"/>
      <p:bldP spid="15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7200" y="1587500"/>
            <a:ext cx="4495799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Зачем  хвост  лисе?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https://natworld.info/wp-content/uploads/2018/07/umnaja-sobak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0700" y="1930400"/>
            <a:ext cx="4069695" cy="427631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245100" y="4051300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Для заметания следов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32400" y="1981201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Для укрытия носа в сужу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02685" y="1968500"/>
            <a:ext cx="1920949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0" name="Picture 2" descr="http://tapenik.ru/dizain/izo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769" y="5232964"/>
            <a:ext cx="912331" cy="1256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21019 C -0.16858 -0.23565 -0.17309 -0.25995 -0.17917 -0.28426 C -0.18142 -0.30486 -0.18507 -0.32523 -0.18889 -0.34537 C -0.18871 -0.35324 -0.19583 -0.39468 -0.18194 -0.40093 C -0.16701 -0.39931 -0.15781 -0.39861 -0.14583 -0.38796 C -0.14219 -0.37361 -0.1309 -0.36181 -0.12778 -0.34907 C -0.12552 -0.34005 -0.12239 -0.3338 -0.11667 -0.3287 C -0.11233 -0.31991 -0.10451 -0.31528 -0.09722 -0.31204 C -0.09305 -0.31273 -0.08871 -0.31204 -0.08472 -0.31389 C -0.08108 -0.31551 -0.07517 -0.33125 -0.07361 -0.33611 C -0.07361 -0.33611 -0.07014 -0.35 -0.06944 -0.35278 C -0.06892 -0.35463 -0.06805 -0.35833 -0.06805 -0.35833 C -0.06771 -0.39028 -0.08142 -0.49583 -0.04444 -0.5287 C -0.03958 -0.53866 -0.03837 -0.53819 -0.02917 -0.53611 C -0.02639 -0.53241 -0.02205 -0.52986 -0.02083 -0.525 C -0.02031 -0.52315 -0.02014 -0.52107 -0.01944 -0.51944 C -0.01788 -0.51551 -0.01493 -0.5125 -0.01389 -0.50833 C -0.01302 -0.50463 -0.01198 -0.50093 -0.01111 -0.49722 C -0.01059 -0.49537 -0.00972 -0.49167 -0.00972 -0.49167 C -0.00503 -0.44815 -0.00833 -0.40625 -0.00833 -0.36204 " pathEditMode="relative" ptsTypes="fffffffffffffffffffA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7200" y="1587500"/>
            <a:ext cx="4495799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Когда  у  кошки  хвост  мечется                   из  стороны  в  сторону?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7000" y="3513327"/>
            <a:ext cx="3429000" cy="10205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Нервничает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https://natworld.info/wp-content/uploads/2018/07/umnaja-sobak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7400" y="1581562"/>
            <a:ext cx="3557987" cy="443823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207000" y="2057401"/>
            <a:ext cx="3441700" cy="1130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 хорошем настроении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19700" y="4876801"/>
            <a:ext cx="3429000" cy="1143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Заметила добычу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91982" y="1606400"/>
            <a:ext cx="2032000" cy="1636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 descr="http://tapenik.ru/dizain/izo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769" y="5232964"/>
            <a:ext cx="912331" cy="1256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-0.39352 C -0.13576 -0.41551 -0.14201 -0.43657 -0.14861 -0.45648 C -0.15052 -0.46227 -0.15139 -0.47315 -0.15417 -0.4787 C -0.15798 -0.48611 -0.15955 -0.49421 -0.16111 -0.50278 C -0.16059 -0.51088 -0.16146 -0.51921 -0.15972 -0.52685 C -0.15868 -0.53148 -0.15243 -0.52732 -0.14722 -0.525 C -0.13958 -0.52153 -0.13403 -0.51366 -0.12639 -0.51019 C -0.12014 -0.49769 -0.12743 -0.50995 -0.11944 -0.50278 C -0.11371 -0.49769 -0.10955 -0.49097 -0.10278 -0.48796 C -0.10173 -0.48819 -0.08663 -0.48657 -0.08333 -0.49352 C -0.08177 -0.49676 -0.08055 -0.50463 -0.08055 -0.50463 C -0.0816 -0.52153 -0.08177 -0.52986 -0.0875 -0.54352 C -0.09392 -0.55903 -0.10538 -0.5706 -0.10972 -0.58796 C -0.1092 -0.59167 -0.10955 -0.5956 -0.10833 -0.59907 C -0.10642 -0.60509 -0.09948 -0.60694 -0.09583 -0.61019 C -0.07778 -0.60926 -0.05746 -0.61319 -0.04167 -0.59907 C -0.03524 -0.58611 -0.03889 -0.59051 -0.03194 -0.58426 C -0.02743 -0.5662 -0.01823 -0.55162 -0.0125 -0.53426 C -0.0026 -0.50486 -0.00139 -0.47222 0.00556 -0.44167 C 0.01024 -0.4206 0.01806 -0.3912 0.01806 -0.36944 " pathEditMode="relative" ptsTypes="fffffffffffffffffffA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7200" y="1587500"/>
            <a:ext cx="4495799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Что  означает  у собаки хвост,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поднятый  вверх?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9700" y="2052827"/>
            <a:ext cx="3441700" cy="9951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интересно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https://natworld.info/wp-content/uploads/2018/07/umnaja-sobaka.png"/>
          <p:cNvPicPr>
            <a:picLocks noChangeAspect="1" noChangeArrowheads="1"/>
          </p:cNvPicPr>
          <p:nvPr/>
        </p:nvPicPr>
        <p:blipFill>
          <a:blip r:embed="rId5" cstate="print"/>
          <a:srcRect r="1870"/>
          <a:stretch>
            <a:fillRect/>
          </a:stretch>
        </p:blipFill>
        <p:spPr bwMode="auto">
          <a:xfrm flipH="1">
            <a:off x="533400" y="1930400"/>
            <a:ext cx="4332464" cy="397351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219700" y="5050027"/>
            <a:ext cx="3441700" cy="9951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боюсь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07000" y="3576827"/>
            <a:ext cx="3454400" cy="9951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всё в порядке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56000" y="1676400"/>
            <a:ext cx="1308100" cy="2044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http://tapenik.ru/dizain/izo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769" y="5232964"/>
            <a:ext cx="912331" cy="1256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-0.36759 C -0.08889 -0.37616 -0.08906 -0.38727 -0.09305 -0.39537 C -0.09739 -0.40394 -0.10035 -0.41343 -0.10278 -0.42315 C -0.10417 -0.4287 -0.10555 -0.43426 -0.10694 -0.43982 C -0.10781 -0.44352 -0.10972 -0.45093 -0.10972 -0.45093 C -0.11059 -0.45903 -0.11354 -0.48032 -0.10972 -0.48611 C -0.10694 -0.49028 -0.10139 -0.48495 -0.09722 -0.48426 C -0.0901 -0.48102 -0.08611 -0.47523 -0.08055 -0.46944 C -0.07326 -0.46181 -0.06423 -0.45486 -0.05555 -0.45093 C -0.04201 -0.45232 -0.03837 -0.44907 -0.03194 -0.46204 C -0.03246 -0.47616 -0.03246 -0.49051 -0.03333 -0.50463 C -0.03385 -0.51273 -0.03698 -0.52107 -0.03889 -0.5287 C -0.04427 -0.55 -0.05173 -0.5713 -0.06111 -0.58982 C -0.06059 -0.59421 -0.06146 -0.59907 -0.05972 -0.60278 C -0.05798 -0.60648 -0.05139 -0.61019 -0.05139 -0.61019 C -0.04028 -0.60949 -0.02917 -0.60972 -0.01805 -0.60833 C -0.0151 -0.60787 -0.00972 -0.60463 -0.00972 -0.60463 C -0.00694 -0.60093 -0.0026 -0.59838 -0.00139 -0.59352 C -0.00052 -0.58982 -0.00017 -0.58565 0.00139 -0.58241 C 0.00226 -0.58056 0.00347 -0.57894 0.00417 -0.57685 C 0.00729 -0.56713 0.00816 -0.55787 0.0125 -0.54907 C 0.01441 -0.53102 0.01302 -0.54028 0.01667 -0.5213 C 0.01719 -0.51875 0.01806 -0.51389 0.01806 -0.51389 C 0.0217 -0.46991 0.025 -0.42662 0.025 -0.38241 " pathEditMode="relative" ptsTypes="fffffffffffffffffffffffA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Чей  хвост?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15" name="х зайца" descr="https://im0-tub-ru.yandex.net/i?id=c2cf007b8e2b9a242a56519b9e60d27f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756" t="79709" b="11105"/>
          <a:stretch>
            <a:fillRect/>
          </a:stretch>
        </p:blipFill>
        <p:spPr bwMode="auto">
          <a:xfrm>
            <a:off x="6405343" y="5546375"/>
            <a:ext cx="566586" cy="645906"/>
          </a:xfrm>
          <a:prstGeom prst="rect">
            <a:avLst/>
          </a:prstGeom>
          <a:noFill/>
        </p:spPr>
      </p:pic>
      <p:pic>
        <p:nvPicPr>
          <p:cNvPr id="16" name="х свиньи" descr="https://im0-tub-ru.yandex.net/i?id=c2cf007b8e2b9a242a56519b9e60d27f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63" b="91163"/>
          <a:stretch>
            <a:fillRect/>
          </a:stretch>
        </p:blipFill>
        <p:spPr bwMode="auto">
          <a:xfrm>
            <a:off x="7431100" y="1529982"/>
            <a:ext cx="661975" cy="621378"/>
          </a:xfrm>
          <a:prstGeom prst="rect">
            <a:avLst/>
          </a:prstGeom>
          <a:noFill/>
        </p:spPr>
      </p:pic>
      <p:pic>
        <p:nvPicPr>
          <p:cNvPr id="17411" name="Picture 3" descr="C:\Users\Александр\Desktop\Недоделки\Безымянны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300" y="1320799"/>
            <a:ext cx="2028848" cy="1669954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c2cf007b8e2b9a242a56519b9e60d27f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17" r="46506" b="55446"/>
          <a:stretch>
            <a:fillRect/>
          </a:stretch>
        </p:blipFill>
        <p:spPr bwMode="auto">
          <a:xfrm>
            <a:off x="952500" y="4153939"/>
            <a:ext cx="2695649" cy="2027655"/>
          </a:xfrm>
          <a:prstGeom prst="rect">
            <a:avLst/>
          </a:prstGeom>
          <a:noFill/>
        </p:spPr>
      </p:pic>
      <p:pic>
        <p:nvPicPr>
          <p:cNvPr id="18" name="х медведя" descr="https://im0-tub-ru.yandex.net/i?id=c2cf007b8e2b9a242a56519b9e60d27f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26" r="89827" b="84409"/>
          <a:stretch>
            <a:fillRect/>
          </a:stretch>
        </p:blipFill>
        <p:spPr bwMode="auto">
          <a:xfrm rot="8287096">
            <a:off x="636467" y="4709584"/>
            <a:ext cx="512649" cy="538951"/>
          </a:xfrm>
          <a:prstGeom prst="rect">
            <a:avLst/>
          </a:prstGeom>
          <a:noFill/>
        </p:spPr>
      </p:pic>
      <p:pic>
        <p:nvPicPr>
          <p:cNvPr id="22" name="х лисы" descr="https://im0-tub-ru.yandex.net/i?id=c2cf007b8e2b9a242a56519b9e60d27f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38" t="32693" b="54865"/>
          <a:stretch>
            <a:fillRect/>
          </a:stretch>
        </p:blipFill>
        <p:spPr bwMode="auto">
          <a:xfrm rot="224803">
            <a:off x="6465779" y="3398741"/>
            <a:ext cx="1746662" cy="874836"/>
          </a:xfrm>
          <a:prstGeom prst="rect">
            <a:avLst/>
          </a:prstGeom>
          <a:noFill/>
        </p:spPr>
      </p:pic>
      <p:pic>
        <p:nvPicPr>
          <p:cNvPr id="17412" name="Picture 4" descr="C:\Users\Александр\Desktop\Недоделки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035" y="1843088"/>
            <a:ext cx="2675365" cy="1612079"/>
          </a:xfrm>
          <a:prstGeom prst="rect">
            <a:avLst/>
          </a:prstGeom>
          <a:noFill/>
        </p:spPr>
      </p:pic>
      <p:pic>
        <p:nvPicPr>
          <p:cNvPr id="17413" name="Picture 5" descr="C:\Users\Александр\Desktop\Недоделки\р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232" y="1598613"/>
            <a:ext cx="1143318" cy="1497747"/>
          </a:xfrm>
          <a:prstGeom prst="rect">
            <a:avLst/>
          </a:prstGeom>
          <a:noFill/>
        </p:spPr>
      </p:pic>
      <p:pic>
        <p:nvPicPr>
          <p:cNvPr id="17414" name="Picture 6" descr="C:\Users\Александр\Desktop\Недоделки\Безымянный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8778" y="3195638"/>
            <a:ext cx="2721097" cy="1383415"/>
          </a:xfrm>
          <a:prstGeom prst="rect">
            <a:avLst/>
          </a:prstGeom>
          <a:noFill/>
        </p:spPr>
      </p:pic>
      <p:pic>
        <p:nvPicPr>
          <p:cNvPr id="17415" name="Picture 7" descr="C:\Users\Александр\Desktop\Недоделки\г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732" y="5170488"/>
            <a:ext cx="1806443" cy="1337682"/>
          </a:xfrm>
          <a:prstGeom prst="rect">
            <a:avLst/>
          </a:prstGeom>
          <a:noFill/>
        </p:spPr>
      </p:pic>
      <p:sp>
        <p:nvSpPr>
          <p:cNvPr id="28" name="Управляющая кнопка: домой 27">
            <a:hlinkClick r:id="rId10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«Бурёнки»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Топ 10 молочных пород коров (4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1227" y="1116417"/>
            <a:ext cx="676230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156966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Что  лучше  всего  различает корова?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4373" y="2243579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Запахи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373" y="3778211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Цвета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24373" y="5238417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Мелодии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4550"/>
            <a:ext cx="872933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Продукты  от  Бурёнки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30555" y="1988298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8624" y="1991577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5449" y="1988298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27011" y="2580177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71336" y="2580706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5661" y="2580348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42419" y="2569567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98901" y="2572333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73981" y="3168776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31349" y="3171051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39018" y="3161461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5499" y="316310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31877" y="4357688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0568" y="3751579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17936" y="3758549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75303" y="3758363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32670" y="3761274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190037" y="376404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57589" y="3158748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72886" y="493882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59011" y="436511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1786" y="436511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44561" y="4359172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89546" y="4355585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506206" y="493882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46771" y="4935092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31843" y="4937971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89546" y="4938820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52798" y="4935092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54403" y="1987845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85052" y="2572397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88715" y="3166501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86494" y="1991842"/>
            <a:ext cx="659218" cy="595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562442" y="1945759"/>
            <a:ext cx="633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64191" y="1945759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А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3410" y="194575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С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1996" y="1945759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Л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28243" y="1945759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166264"/>
                </a:solidFill>
              </a:rPr>
              <a:t>О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7800" y="2530549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Т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6386" y="253055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В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4340" y="2530549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12778" y="2519917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О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5457" y="2541181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Р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14526" y="2519919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Г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56386" y="3125972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С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04972" y="3125972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64192" y="3125972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И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44675" y="3125971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В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93261" y="3115339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К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52480" y="3125972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И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7949" y="370013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С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22741" y="3700131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Ы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67019" y="3700130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Р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83707" y="3700131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74823" y="372139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К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26238" y="429555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85456" y="4295553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Е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80880" y="4306186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Ф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82628" y="4295554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И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41847" y="4295555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Р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24490" y="4890978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Й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4340" y="4890977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27987" y="4890976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Г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34043" y="4890977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У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03894" y="4901610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Р</a:t>
            </a:r>
            <a:endParaRPr lang="ru-RU" sz="4000" b="1" dirty="0">
              <a:solidFill>
                <a:srgbClr val="166264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84377" y="4890977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66264"/>
                </a:solidFill>
              </a:rPr>
              <a:t>Т</a:t>
            </a:r>
            <a:endParaRPr lang="ru-RU" sz="4000" b="1" dirty="0">
              <a:solidFill>
                <a:srgbClr val="166264"/>
              </a:solidFill>
            </a:endParaRPr>
          </a:p>
        </p:txBody>
      </p:sp>
      <p:pic>
        <p:nvPicPr>
          <p:cNvPr id="5124" name="Picture 4" descr="http://loveferrari.l.o.pic.centerblog.net/f2045b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834" y="2200939"/>
            <a:ext cx="2616327" cy="3104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тур  «Гостья»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7118" y="1262112"/>
            <a:ext cx="2160240" cy="648072"/>
            <a:chOff x="6084168" y="4437112"/>
            <a:chExt cx="2160240" cy="6480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6084168" y="4437112"/>
              <a:ext cx="2160240" cy="648072"/>
            </a:xfrm>
            <a:prstGeom prst="triangl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6156176" y="4581128"/>
              <a:ext cx="2016224" cy="504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77118" y="1910184"/>
            <a:ext cx="2142067" cy="12718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836" y="2147940"/>
            <a:ext cx="1432804" cy="95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7" name="Равнобедренный треугольник 26"/>
          <p:cNvSpPr/>
          <p:nvPr/>
        </p:nvSpPr>
        <p:spPr>
          <a:xfrm rot="16200000" flipH="1">
            <a:off x="1449226" y="2018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69105" y="2018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77118" y="2558256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Равнобедренный треугольник 29"/>
          <p:cNvSpPr/>
          <p:nvPr/>
        </p:nvSpPr>
        <p:spPr>
          <a:xfrm flipV="1">
            <a:off x="477118" y="1919709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14650" y="1362075"/>
            <a:ext cx="5810250" cy="3857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Мы живём рядом</a:t>
            </a: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 с человеком, ждём момента, чтобы  что-нибудь утащить, сгрызть, испортить. Изучайте наши повадки и </a:t>
            </a: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не разбрасывайте объедки.</a:t>
            </a: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 Не ленитесь и наводите порядок!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0999" y="3786485"/>
            <a:ext cx="2619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800" dirty="0" smtClean="0"/>
              <a:t>Щелкните </a:t>
            </a:r>
          </a:p>
          <a:p>
            <a:pPr algn="ctr"/>
            <a:r>
              <a:rPr lang="ru-RU" sz="2800" dirty="0" smtClean="0"/>
              <a:t>по конверту</a:t>
            </a:r>
            <a:br>
              <a:rPr lang="ru-RU" sz="2800" dirty="0" smtClean="0"/>
            </a:br>
            <a:r>
              <a:rPr lang="ru-RU" sz="2800" dirty="0" smtClean="0"/>
              <a:t>и он откроется. Отгадайте </a:t>
            </a:r>
          </a:p>
          <a:p>
            <a:pPr algn="ctr"/>
            <a:r>
              <a:rPr lang="ru-RU" sz="2800" dirty="0" smtClean="0"/>
              <a:t>кто наш гость. </a:t>
            </a:r>
            <a:endParaRPr lang="ru-RU" sz="2800" dirty="0"/>
          </a:p>
        </p:txBody>
      </p:sp>
      <p:pic>
        <p:nvPicPr>
          <p:cNvPr id="8194" name="Picture 2" descr="https://im0-tub-ru.yandex.net/i?id=276956068f4e2d4a10673e6b6a4206fd-l&amp;n=13"/>
          <p:cNvPicPr>
            <a:picLocks noChangeAspect="1" noChangeArrowheads="1"/>
          </p:cNvPicPr>
          <p:nvPr/>
        </p:nvPicPr>
        <p:blipFill>
          <a:blip r:embed="rId4" cstate="print"/>
          <a:srcRect t="13000"/>
          <a:stretch>
            <a:fillRect/>
          </a:stretch>
        </p:blipFill>
        <p:spPr bwMode="auto">
          <a:xfrm>
            <a:off x="2923952" y="1371599"/>
            <a:ext cx="5804121" cy="386936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82634" y="5211626"/>
            <a:ext cx="2785729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крысы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0.00208 -0.00856 0.00312 -0.01713 0.00416 -0.02592 C 0.00468 -0.04259 0.0052 -0.05926 0.00555 -0.07592 C 0.00607 -0.10648 -0.00209 -0.19352 0.02361 -0.22778 C 0.02656 -0.23981 0.02239 -0.22801 0.02916 -0.23518 C 0.03402 -0.24028 0.03298 -0.24491 0.04027 -0.24815 C 0.04409 -0.25602 0.04982 -0.25972 0.05555 -0.26481 C 0.07951 -0.28611 0.09357 -0.28842 0.12361 -0.29074 C 0.14357 -0.29005 0.16336 -0.29005 0.18333 -0.28889 C 0.19218 -0.28842 0.21909 -0.28055 0.22638 -0.27407 C 0.23593 -0.26551 0.23159 -0.26805 0.23888 -0.26481 C 0.23975 -0.26296 0.24045 -0.26065 0.24166 -0.25926 C 0.24409 -0.25625 0.25 -0.25185 0.25 -0.25185 C 0.25746 -0.23704 0.24774 -0.25486 0.25694 -0.24259 C 0.26163 -0.23634 0.25833 -0.23819 0.26111 -0.23148 C 0.26354 -0.22569 0.26788 -0.22106 0.26944 -0.21481 C 0.27152 -0.20671 0.27517 -0.20023 0.27777 -0.19259 C 0.28107 -0.18287 0.28298 -0.17384 0.2875 -0.16481 C 0.2901 -0.15092 0.29392 -0.1375 0.29722 -0.12407 C 0.30191 -0.10509 0.30277 -0.08264 0.30277 -0.06296 " pathEditMode="relative" ptsTypes="fffffffffffffffffff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Содержание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aphicFrame>
        <p:nvGraphicFramePr>
          <p:cNvPr id="7" name="Схема 6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="" xmlns:p14="http://schemas.microsoft.com/office/powerpoint/2010/main" val="3863350441"/>
              </p:ext>
            </p:extLst>
          </p:nvPr>
        </p:nvGraphicFramePr>
        <p:xfrm>
          <a:off x="1029081" y="1180214"/>
          <a:ext cx="7158014" cy="469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1626781" y="1573653"/>
            <a:ext cx="652839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126512" y="2651086"/>
            <a:ext cx="6028660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062716" y="3739204"/>
            <a:ext cx="602866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062716" y="4816638"/>
            <a:ext cx="6007396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194783" y="5936619"/>
            <a:ext cx="494936" cy="428628"/>
          </a:xfrm>
          <a:prstGeom prst="mathMultiply">
            <a:avLst/>
          </a:prstGeom>
          <a:solidFill>
            <a:srgbClr val="166264">
              <a:alpha val="50000"/>
            </a:srgbClr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531627" y="5943600"/>
            <a:ext cx="478891" cy="436360"/>
          </a:xfrm>
          <a:prstGeom prst="actionButtonInformation">
            <a:avLst/>
          </a:prstGeom>
          <a:solidFill>
            <a:srgbClr val="6D8564"/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1754326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Что  будут  делать  крысы,  если обнаружат  бутылку  с  маслом</a:t>
            </a:r>
            <a:r>
              <a:rPr lang="ru-RU" sz="3600" b="1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,                  не  </a:t>
            </a:r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закрытую  пробкой?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219" y="2605101"/>
            <a:ext cx="7740502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Опрокинут и вылижут содержимое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116" y="3980238"/>
            <a:ext cx="7676707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Попробуют прогрызть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12380" y="5334114"/>
            <a:ext cx="7623545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Достанут хвостами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55041" y="1722474"/>
            <a:ext cx="4231759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5674" y="1638985"/>
            <a:ext cx="42592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За день крыса может преодолеть расстояние до 50 километров</a:t>
            </a:r>
            <a:r>
              <a:rPr lang="ru-RU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По примерным оценкам, крыс на Земле вдвое больше, чем людей.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Зубы у крыс растут в течение всей жизни.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816" y="217713"/>
            <a:ext cx="8682087" cy="76944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Знаете  ли  вы…</a:t>
            </a:r>
            <a:endParaRPr lang="ru-RU" sz="4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 descr="https://im0-tub-ru.yandex.net/i?id=740c1f5741482875138e25f75a1fe366-sr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496" y="1686924"/>
            <a:ext cx="3653004" cy="3969598"/>
          </a:xfrm>
          <a:prstGeom prst="rect">
            <a:avLst/>
          </a:prstGeom>
          <a:noFill/>
          <a:ln>
            <a:solidFill>
              <a:srgbClr val="0A42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09" y="217713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Информационные источники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19" y="864044"/>
            <a:ext cx="84275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5F47"/>
                </a:solidFill>
              </a:rPr>
              <a:t>Викторина В. Радостева 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«Начальная школа» №26</a:t>
            </a:r>
            <a:r>
              <a:rPr lang="en-US" dirty="0" smtClean="0">
                <a:solidFill>
                  <a:srgbClr val="1F5F47"/>
                </a:solidFill>
                <a:hlinkClick r:id="rId3"/>
              </a:rPr>
              <a:t>/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2000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4"/>
              </a:rPr>
              <a:t>материал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Титульный слайд</a:t>
            </a:r>
            <a:r>
              <a:rPr lang="ru-RU" dirty="0" smtClean="0">
                <a:solidFill>
                  <a:srgbClr val="1F5F47"/>
                </a:solidFill>
              </a:rPr>
              <a:t>: </a:t>
            </a:r>
            <a:r>
              <a:rPr lang="ru-RU" dirty="0" smtClean="0">
                <a:solidFill>
                  <a:srgbClr val="1F5F47"/>
                </a:solidFill>
                <a:hlinkClick r:id="rId5"/>
              </a:rPr>
              <a:t>изображение для фона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2: </a:t>
            </a:r>
            <a:r>
              <a:rPr lang="ru-RU" dirty="0" smtClean="0">
                <a:solidFill>
                  <a:srgbClr val="1F5F47"/>
                </a:solidFill>
                <a:hlinkClick r:id="rId6"/>
              </a:rPr>
              <a:t>Цветок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3: </a:t>
            </a:r>
            <a:r>
              <a:rPr lang="ru-RU" dirty="0" smtClean="0">
                <a:solidFill>
                  <a:srgbClr val="1F5F47"/>
                </a:solidFill>
                <a:hlinkClick r:id="rId7"/>
              </a:rPr>
              <a:t>Опоссум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8"/>
              </a:rPr>
              <a:t>броненосец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9"/>
              </a:rPr>
              <a:t>дрофа, </a:t>
            </a:r>
            <a:r>
              <a:rPr lang="ru-RU" dirty="0" smtClean="0">
                <a:solidFill>
                  <a:srgbClr val="1F5F47"/>
                </a:solidFill>
                <a:hlinkClick r:id="rId10"/>
              </a:rPr>
              <a:t>скунс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1"/>
              </a:rPr>
              <a:t>хамелеон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4: </a:t>
            </a:r>
            <a:r>
              <a:rPr lang="ru-RU" dirty="0" smtClean="0">
                <a:solidFill>
                  <a:srgbClr val="1F5F47"/>
                </a:solidFill>
                <a:hlinkClick r:id="rId12"/>
              </a:rPr>
              <a:t>жук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5-10:</a:t>
            </a:r>
            <a:r>
              <a:rPr lang="ru-RU" b="1" dirty="0" smtClean="0">
                <a:solidFill>
                  <a:srgbClr val="1F5F47"/>
                </a:solidFill>
                <a:hlinkClick r:id="rId13"/>
              </a:rPr>
              <a:t> </a:t>
            </a:r>
            <a:r>
              <a:rPr lang="ru-RU" dirty="0" smtClean="0">
                <a:solidFill>
                  <a:srgbClr val="1F5F47"/>
                </a:solidFill>
                <a:hlinkClick r:id="rId13"/>
              </a:rPr>
              <a:t>1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4"/>
              </a:rPr>
              <a:t>2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5"/>
              </a:rPr>
              <a:t>3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6"/>
              </a:rPr>
              <a:t>4</a:t>
            </a:r>
            <a:r>
              <a:rPr lang="ru-RU" dirty="0" smtClean="0">
                <a:solidFill>
                  <a:srgbClr val="1F5F47"/>
                </a:solidFill>
              </a:rPr>
              <a:t>,</a:t>
            </a:r>
            <a:r>
              <a:rPr lang="ru-RU" dirty="0" smtClean="0">
                <a:solidFill>
                  <a:srgbClr val="1F5F47"/>
                </a:solidFill>
                <a:hlinkClick r:id="rId17"/>
              </a:rPr>
              <a:t> 5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12-14: </a:t>
            </a:r>
            <a:r>
              <a:rPr lang="ru-RU" dirty="0" smtClean="0">
                <a:solidFill>
                  <a:srgbClr val="1F5F47"/>
                </a:solidFill>
                <a:hlinkClick r:id="rId18"/>
              </a:rPr>
              <a:t>Кисточка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9"/>
              </a:rPr>
              <a:t>лиса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0"/>
              </a:rPr>
              <a:t>кошка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1"/>
              </a:rPr>
              <a:t>собака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15: </a:t>
            </a:r>
            <a:r>
              <a:rPr lang="ru-RU" dirty="0" smtClean="0">
                <a:solidFill>
                  <a:srgbClr val="1F5F47"/>
                </a:solidFill>
                <a:hlinkClick r:id="rId22"/>
              </a:rPr>
              <a:t>Чей хвост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16: </a:t>
            </a:r>
            <a:r>
              <a:rPr lang="ru-RU" dirty="0" smtClean="0">
                <a:solidFill>
                  <a:srgbClr val="1F5F47"/>
                </a:solidFill>
                <a:hlinkClick r:id="rId23"/>
              </a:rPr>
              <a:t>Видео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18: </a:t>
            </a:r>
            <a:r>
              <a:rPr lang="ru-RU" dirty="0" smtClean="0">
                <a:solidFill>
                  <a:srgbClr val="1F5F47"/>
                </a:solidFill>
                <a:hlinkClick r:id="rId24"/>
              </a:rPr>
              <a:t>Кроссворд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5"/>
              </a:rPr>
              <a:t>картинка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20: </a:t>
            </a:r>
            <a:r>
              <a:rPr lang="ru-RU" dirty="0" smtClean="0">
                <a:solidFill>
                  <a:srgbClr val="1F5F47"/>
                </a:solidFill>
                <a:hlinkClick r:id="rId26"/>
              </a:rPr>
              <a:t>Крыса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22: </a:t>
            </a:r>
            <a:r>
              <a:rPr lang="ru-RU" dirty="0" smtClean="0">
                <a:solidFill>
                  <a:srgbClr val="1F5F47"/>
                </a:solidFill>
                <a:hlinkClick r:id="rId27"/>
              </a:rPr>
              <a:t>Крыса</a:t>
            </a:r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>
              <a:solidFill>
                <a:srgbClr val="0A4200"/>
              </a:solidFill>
            </a:endParaRPr>
          </a:p>
        </p:txBody>
      </p:sp>
      <p:sp>
        <p:nvSpPr>
          <p:cNvPr id="5" name="Управляющая кнопка: в начало 4">
            <a:hlinkClick r:id="rId28" action="ppaction://hlinksldjump" highlightClick="1"/>
          </p:cNvPr>
          <p:cNvSpPr/>
          <p:nvPr/>
        </p:nvSpPr>
        <p:spPr>
          <a:xfrm>
            <a:off x="696220" y="5826429"/>
            <a:ext cx="436360" cy="415096"/>
          </a:xfrm>
          <a:prstGeom prst="actionButtonBeginning">
            <a:avLst/>
          </a:prstGeom>
          <a:solidFill>
            <a:srgbClr val="6D8564"/>
          </a:solidFill>
          <a:ln w="6350">
            <a:solidFill>
              <a:srgbClr val="1F5F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«Притворяшки»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итворится раненой"/>
          <p:cNvSpPr/>
          <p:nvPr/>
        </p:nvSpPr>
        <p:spPr>
          <a:xfrm>
            <a:off x="3317358" y="1371655"/>
            <a:ext cx="5443869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притворится раненой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7" name="поменяет цвет"/>
          <p:cNvSpPr/>
          <p:nvPr/>
        </p:nvSpPr>
        <p:spPr>
          <a:xfrm>
            <a:off x="3317358" y="2364027"/>
            <a:ext cx="5443870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поменяет цвет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9" name="притворится мертвым"/>
          <p:cNvSpPr/>
          <p:nvPr/>
        </p:nvSpPr>
        <p:spPr>
          <a:xfrm>
            <a:off x="3306725" y="3331590"/>
            <a:ext cx="5465135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притворится мёртвым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0" name="свёрнётся клубком"/>
          <p:cNvSpPr/>
          <p:nvPr/>
        </p:nvSpPr>
        <p:spPr>
          <a:xfrm>
            <a:off x="3306726" y="4309788"/>
            <a:ext cx="5486400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свернётся клубком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2" name="распылит жидкость"/>
          <p:cNvSpPr/>
          <p:nvPr/>
        </p:nvSpPr>
        <p:spPr>
          <a:xfrm>
            <a:off x="3306726" y="5277348"/>
            <a:ext cx="5497032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распылит вонючую жидкость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494" y="1361025"/>
            <a:ext cx="2428133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опоссум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3665" y="2364065"/>
            <a:ext cx="2435227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броненосец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039" y="3331592"/>
            <a:ext cx="2413956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дрофа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3038" y="4341685"/>
            <a:ext cx="2445855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скунс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038" y="5287983"/>
            <a:ext cx="2477753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хамелеон</a:t>
            </a:r>
            <a:endParaRPr lang="ru-RU" sz="3200" b="1" dirty="0">
              <a:solidFill>
                <a:srgbClr val="1F5F47"/>
              </a:solidFill>
            </a:endParaRPr>
          </a:p>
        </p:txBody>
      </p:sp>
      <p:pic>
        <p:nvPicPr>
          <p:cNvPr id="21506" name="дрофа" descr="http://xn----7sb5aigarmz0e.xn--p1ai/wp-content/uploads/2016/10/zhivotnyj-mir-ukrainy-animalreader.ru_.jpg"/>
          <p:cNvPicPr>
            <a:picLocks noChangeAspect="1" noChangeArrowheads="1"/>
          </p:cNvPicPr>
          <p:nvPr/>
        </p:nvPicPr>
        <p:blipFill>
          <a:blip r:embed="rId3" cstate="print"/>
          <a:srcRect l="5298"/>
          <a:stretch>
            <a:fillRect/>
          </a:stretch>
        </p:blipFill>
        <p:spPr bwMode="auto">
          <a:xfrm>
            <a:off x="3285157" y="1340248"/>
            <a:ext cx="5481461" cy="4741576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>
            <a:stCxn id="15" idx="3"/>
            <a:endCxn id="5" idx="1"/>
          </p:cNvCxnSpPr>
          <p:nvPr/>
        </p:nvCxnSpPr>
        <p:spPr>
          <a:xfrm flipV="1">
            <a:off x="2806995" y="1754400"/>
            <a:ext cx="510363" cy="1959936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  <a:endCxn id="9" idx="1"/>
          </p:cNvCxnSpPr>
          <p:nvPr/>
        </p:nvCxnSpPr>
        <p:spPr>
          <a:xfrm>
            <a:off x="2817627" y="1743769"/>
            <a:ext cx="489098" cy="1970566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42436" y="4791769"/>
            <a:ext cx="485555" cy="910857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1"/>
          </p:cNvCxnSpPr>
          <p:nvPr/>
        </p:nvCxnSpPr>
        <p:spPr>
          <a:xfrm flipV="1">
            <a:off x="2863702" y="2746772"/>
            <a:ext cx="453656" cy="2959397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842436" y="2803481"/>
            <a:ext cx="485555" cy="2023700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броненосец" descr="http://mtdata.ru/u29/photo5E19/20866138317-0/original.jpg"/>
          <p:cNvPicPr>
            <a:picLocks noChangeAspect="1" noChangeArrowheads="1"/>
          </p:cNvPicPr>
          <p:nvPr/>
        </p:nvPicPr>
        <p:blipFill>
          <a:blip r:embed="rId4" cstate="print"/>
          <a:srcRect l="7826" t="22115" r="21782"/>
          <a:stretch>
            <a:fillRect/>
          </a:stretch>
        </p:blipFill>
        <p:spPr bwMode="auto">
          <a:xfrm>
            <a:off x="3327990" y="1605517"/>
            <a:ext cx="5472187" cy="4253023"/>
          </a:xfrm>
          <a:prstGeom prst="rect">
            <a:avLst/>
          </a:prstGeom>
          <a:noFill/>
        </p:spPr>
      </p:pic>
      <p:pic>
        <p:nvPicPr>
          <p:cNvPr id="2" name="опоссум" descr="https://avatars.mds.yandex.net/get-pdb/805160/933638fb-8f1a-4061-93de-11aeed745342/s1200"/>
          <p:cNvPicPr>
            <a:picLocks noChangeAspect="1" noChangeArrowheads="1"/>
          </p:cNvPicPr>
          <p:nvPr/>
        </p:nvPicPr>
        <p:blipFill>
          <a:blip r:embed="rId5" cstate="print"/>
          <a:srcRect l="6851" r="6439"/>
          <a:stretch>
            <a:fillRect/>
          </a:stretch>
        </p:blipFill>
        <p:spPr bwMode="auto">
          <a:xfrm>
            <a:off x="3391787" y="1382905"/>
            <a:ext cx="5358810" cy="4635124"/>
          </a:xfrm>
          <a:prstGeom prst="rect">
            <a:avLst/>
          </a:prstGeom>
          <a:noFill/>
        </p:spPr>
      </p:pic>
      <p:pic>
        <p:nvPicPr>
          <p:cNvPr id="3" name="скунс" descr="http://www.furhunting.com/wp-content/uploads/2008/04/skunk-1024x783.jpg"/>
          <p:cNvPicPr>
            <a:picLocks noChangeAspect="1" noChangeArrowheads="1"/>
          </p:cNvPicPr>
          <p:nvPr/>
        </p:nvPicPr>
        <p:blipFill>
          <a:blip r:embed="rId6" cstate="print"/>
          <a:srcRect r="13113"/>
          <a:stretch>
            <a:fillRect/>
          </a:stretch>
        </p:blipFill>
        <p:spPr bwMode="auto">
          <a:xfrm>
            <a:off x="3359891" y="1380740"/>
            <a:ext cx="5390706" cy="4669184"/>
          </a:xfrm>
          <a:prstGeom prst="rect">
            <a:avLst/>
          </a:prstGeom>
          <a:noFill/>
        </p:spPr>
      </p:pic>
      <p:pic>
        <p:nvPicPr>
          <p:cNvPr id="21510" name="Picture 6" descr="http://wnature.net/pictures/2014/02/498/hameleon-s-zakruchennym-hvostom-na-vetke.jpg"/>
          <p:cNvPicPr>
            <a:picLocks noChangeAspect="1" noChangeArrowheads="1"/>
          </p:cNvPicPr>
          <p:nvPr/>
        </p:nvPicPr>
        <p:blipFill>
          <a:blip r:embed="rId7" cstate="print"/>
          <a:srcRect l="10265" t="7417" r="22794" b="11610"/>
          <a:stretch>
            <a:fillRect/>
          </a:stretch>
        </p:blipFill>
        <p:spPr bwMode="auto">
          <a:xfrm>
            <a:off x="3402420" y="1683002"/>
            <a:ext cx="5337544" cy="413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Кто  притворяется  в  минуту опасности  умирающим?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4238" y="2243579"/>
            <a:ext cx="3151147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заяц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4239" y="5242874"/>
            <a:ext cx="3172411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волк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жук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974238" y="3764437"/>
            <a:ext cx="3151147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жук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3216" y="2205507"/>
            <a:ext cx="3172411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тигр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3919" y="3757860"/>
            <a:ext cx="3172411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ёж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3847" y="5235782"/>
            <a:ext cx="3172411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олень</a:t>
            </a:r>
            <a:endParaRPr lang="ru-RU" sz="4000" b="1" dirty="0">
              <a:solidFill>
                <a:srgbClr val="1F5F47"/>
              </a:solidFill>
            </a:endParaRPr>
          </a:p>
        </p:txBody>
      </p:sp>
      <p:pic>
        <p:nvPicPr>
          <p:cNvPr id="13" name="Picture 2" descr="https://nashzeleniymir.ru/wp-content/uploads/2016/07/%D0%9A%D0%BE%D0%BB%D0%BE%D1%80%D0%B0%D0%B4%D1%81%D0%BA%D0%B8%D0%B9-%D0%B6%D1%83%D0%BA-%D1%84%D0%BE%D1%82%D0%BE-%D0%BA%D1%80%D1%83%D0%BF%D0%BD%D1%8B%D0%BC-%D0%BF%D0%BB%D0%B0%D0%BD%D0%BE%D0%BC.jpg"/>
          <p:cNvPicPr>
            <a:picLocks noChangeAspect="1" noChangeArrowheads="1"/>
          </p:cNvPicPr>
          <p:nvPr/>
        </p:nvPicPr>
        <p:blipFill>
          <a:blip r:embed="rId5" cstate="print"/>
          <a:srcRect l="25616" t="8399" r="19257" b="7449"/>
          <a:stretch>
            <a:fillRect/>
          </a:stretch>
        </p:blipFill>
        <p:spPr bwMode="auto">
          <a:xfrm>
            <a:off x="2052083" y="1763972"/>
            <a:ext cx="5188689" cy="4610024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2958" y="1148317"/>
            <a:ext cx="6283842" cy="38277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166264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66264"/>
                </a:solidFill>
              </a:rPr>
              <a:t>Стремясь слиться  с природным окружением, многие насекомые напоминают формой  и окраской несъедобный предмет ‒         сухой листок, кусочек коры       или комок земли.</a:t>
            </a:r>
          </a:p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25302" y="1648045"/>
            <a:ext cx="1743739" cy="1169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450109" y="3522919"/>
            <a:ext cx="1743739" cy="1169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439478" y="5309189"/>
            <a:ext cx="1743739" cy="1169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2906232" y="5341087"/>
            <a:ext cx="1743739" cy="1169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5298558" y="5362352"/>
            <a:ext cx="1743739" cy="1169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Найди  насекомое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Найди  насекомое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2958" y="1148317"/>
            <a:ext cx="6283842" cy="382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166264"/>
              </a:solidFill>
            </a:endParaRPr>
          </a:p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5302" y="1648045"/>
            <a:ext cx="1743739" cy="1169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50109" y="3522919"/>
            <a:ext cx="1743739" cy="1169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39478" y="5309189"/>
            <a:ext cx="1743739" cy="1169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2906232" y="5341087"/>
            <a:ext cx="1743739" cy="1169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9" name="Прямоугольник 18">
            <a:hlinkClick r:id="rId13" action="ppaction://hlinksldjump"/>
          </p:cNvPr>
          <p:cNvSpPr/>
          <p:nvPr/>
        </p:nvSpPr>
        <p:spPr>
          <a:xfrm>
            <a:off x="5298558" y="5362352"/>
            <a:ext cx="1743739" cy="1169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2958" y="1148317"/>
            <a:ext cx="6283842" cy="382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166264"/>
              </a:solidFill>
            </a:endParaRPr>
          </a:p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425302" y="1648045"/>
            <a:ext cx="1743739" cy="1169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50109" y="3522919"/>
            <a:ext cx="1743739" cy="1169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39478" y="5309189"/>
            <a:ext cx="1743739" cy="1169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2906232" y="5341087"/>
            <a:ext cx="1743739" cy="1169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5298558" y="5362352"/>
            <a:ext cx="1743739" cy="1169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Найди  насекомое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2958" y="1148317"/>
            <a:ext cx="6283842" cy="382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166264"/>
              </a:solidFill>
            </a:endParaRPr>
          </a:p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5302" y="1648045"/>
            <a:ext cx="1743739" cy="1169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50109" y="3522919"/>
            <a:ext cx="1743739" cy="1169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39478" y="5309189"/>
            <a:ext cx="1743739" cy="1169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2906232" y="5341087"/>
            <a:ext cx="1743739" cy="1169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9" name="Прямоугольник 18">
            <a:hlinkClick r:id="rId13" action="ppaction://hlinksldjump"/>
          </p:cNvPr>
          <p:cNvSpPr/>
          <p:nvPr/>
        </p:nvSpPr>
        <p:spPr>
          <a:xfrm>
            <a:off x="5298558" y="5362352"/>
            <a:ext cx="1743739" cy="1169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Найди  насекомое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2958" y="1148317"/>
            <a:ext cx="6283842" cy="382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166264"/>
              </a:solidFill>
            </a:endParaRPr>
          </a:p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5302" y="1648045"/>
            <a:ext cx="1743739" cy="1169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50109" y="3522919"/>
            <a:ext cx="1743739" cy="1169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39478" y="5309189"/>
            <a:ext cx="1743739" cy="1169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2906232" y="5341087"/>
            <a:ext cx="1743739" cy="1169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9" name="Прямоугольник 18">
            <a:hlinkClick r:id="rId13" action="ppaction://hlinksldjump"/>
          </p:cNvPr>
          <p:cNvSpPr/>
          <p:nvPr/>
        </p:nvSpPr>
        <p:spPr>
          <a:xfrm>
            <a:off x="5298558" y="5362352"/>
            <a:ext cx="1743739" cy="1169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Найди  насекомое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53813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2347</TotalTime>
  <Words>415</Words>
  <Application>Microsoft Office PowerPoint</Application>
  <PresentationFormat>Экран (4:3)</PresentationFormat>
  <Paragraphs>135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Андреева</dc:creator>
  <cp:lastModifiedBy>Александр</cp:lastModifiedBy>
  <cp:revision>56</cp:revision>
  <dcterms:created xsi:type="dcterms:W3CDTF">2016-09-20T13:46:41Z</dcterms:created>
  <dcterms:modified xsi:type="dcterms:W3CDTF">2019-05-27T13:44:58Z</dcterms:modified>
</cp:coreProperties>
</file>